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8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5" r:id="rId11"/>
    <p:sldId id="281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58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F7D91-C230-B3E2-7BF6-30D640FCD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3BA526-601C-0368-5652-A43E1D9E0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8084C-63F5-7067-E4D2-4110D30F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F8F74-679D-B3E2-E4B4-CF98A411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324C5-A199-886E-CE16-8CB6148B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1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56A66-D773-DEDD-CC6B-2F3BE68B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202643-4233-FEB7-C313-503DDD9E7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E49EA3-A6CE-C6FA-D7EB-B044948F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0A0083-1D84-5F8E-515E-2933EF97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5788C-0357-A7D2-2A3E-88F4E8BD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0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788119-75CE-BB39-D555-EC8D2E665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5202E7-92AA-1E86-D879-8DDAEE635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BD3D9-786B-274B-90BB-D4C12EB3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599F4-0B7D-46F6-5A57-0F270C2D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DF08D-DF32-7ECA-869E-09F1329E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2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70A31-6ED0-D947-2694-04BB3219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EBD75-609B-0F3B-C76C-6463A361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06FD9-3651-7620-BD63-2F822BDA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FC189-1677-2DAA-65E7-89A61B76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1D2B7-4604-7AA1-17C9-7B032C41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4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73A9-948A-986B-D4AC-8B23B07E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0B6CDF-CDF8-0A76-A1DF-FF64705D7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06A83-6408-D59C-9ED8-92386F00C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09E9AF-3CC0-23D0-3FCD-93B389E71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9D90E-6F5F-399E-623B-BA97DED5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6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41462-6665-12EF-AAB4-1953DA19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D6651-263F-3FE2-9F96-02620AF40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1E912-CCDC-AEEA-591D-A71FBE598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CC4F9-5615-2AD5-6800-400DFB012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9D287-2356-A41C-5A76-C88231A3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9826E-8DD2-0DB7-0C98-1A60C75C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D65FB-C546-E550-4639-B99AF1E1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2A2AFD-B3D3-D38C-BC88-FF58DA674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38D8A1-4209-48C1-9E50-64D65C626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1996BC-5696-61B8-FD65-3E97ED98C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D3F896-237A-C9A9-3583-B165555F6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4B6E31-F00B-9AA1-7E58-B8D25FED8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642058-39A9-C35F-C045-66EAA712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219AC9-05C0-C8BA-440A-BD6C7375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38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7A9A1-8286-9FAB-4F1D-5920199D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F2A215-B7F5-BDA1-0B88-216C685E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A113BB-C1BC-05EB-BDE0-0C287717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74862-7FD2-B707-16E6-9C2D2BEB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2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C07F7-0E1B-5A2A-0A83-A90AD5B7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DD75BF-D9A2-ED12-E10B-17D21E59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EC270-A279-998B-FB8A-33EBCB95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2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CACC4-6E2A-2476-FD66-03DC3E90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5F61A-EC70-1148-DE1F-E19970C31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97BD80-3406-5A77-D181-CD177F46F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24CECF-1A53-2FFB-8CF4-28346B42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6F8D6B-5668-21A4-85C6-5AACADC2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7FF3CE-B132-29BD-959C-EC9507F3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13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60162-CBFB-1BAE-FEB5-0FB9202E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758723-418B-9D4F-CCB3-64C4634D4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48E4E4-93A7-8A22-E8AF-109A763FF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374DE-8A81-8C91-F52E-66C86B77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2A3C3A-9AD0-93AD-CBB1-11DD8E482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16E2B0-7E9A-A89C-CA0F-718571EF5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34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91CEDE-3E7C-606E-9D0D-81A9B403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DD5B24-3C34-9745-0837-1575D95CF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E84FDA-4233-ADA0-55F8-CA5E78393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9B09C-6539-449C-9395-11D77311C0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8E3E-88DB-2787-9617-3AF8515CE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515702-2FA6-655E-8269-4DC51BCBA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528B9-607B-489A-AB45-E89A5AE4A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4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2AE8F4-DA2E-33BF-2899-24E14CAA5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995FF9-D42A-EAFC-400B-D2F022636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6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4EECC8-E266-EC34-C448-E81676112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E5A099-569D-5B74-61E2-3D51E4DE4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20240616-0118-59.4156282">
            <a:hlinkClick r:id="" action="ppaction://media"/>
            <a:extLst>
              <a:ext uri="{FF2B5EF4-FFF2-40B4-BE49-F238E27FC236}">
                <a16:creationId xmlns:a16="http://schemas.microsoft.com/office/drawing/2014/main" id="{3BA467FD-3812-2F15-3195-7205166F0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8962" y="607175"/>
            <a:ext cx="3236422" cy="57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61987-D56D-1657-50BF-A973B3EC3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41778F-7FB5-CE3C-DBB4-4152282F8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8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4FFAFF-D939-5952-6190-DC49DBF0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6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041F4-0FB1-15F1-530E-AA9C68AFC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C90B18-20EF-543B-1E40-8FFABC845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2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05FDB7-6C2F-5639-9160-A3A41C651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0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CF8ABF-1FCE-9D97-EFB8-37BD8334D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9A0DD-6FB1-ECA1-CB7F-792B07CF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97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32F300-59C5-3890-D421-ECD07A27D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6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490E7D-2B5F-6FE4-4707-79AA99CF7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3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5EDF72-51EF-465E-FDAC-6C797AD64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7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878CB-4B22-6560-A02A-FDB299316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45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B15422-7019-2013-5B3D-BC2B85B4A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7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694429-B730-9030-312A-1AB00D027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0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E81BB-643D-571E-9A0B-E7410DBC2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A2A23E-EB4A-9792-6314-874C93377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9915B-7EA2-6376-204D-B1B855044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1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D63BF7-D537-0C16-D8E4-68564DF3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7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0526C6-1AD3-76B1-A639-23121B9DC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E22B6-EB40-6C1A-233D-B5EAA0CE9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2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241-0BCE-D49A-36F1-64FBA932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A1357-D692-3954-73A1-ECD64F0C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C71A0-E71E-1831-9F09-72BDEB14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8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</Words>
  <Application>Microsoft Office PowerPoint</Application>
  <PresentationFormat>와이드스크린</PresentationFormat>
  <Paragraphs>1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MinJi Kim</dc:creator>
  <cp:lastModifiedBy>MinJi Kim</cp:lastModifiedBy>
  <cp:revision>2</cp:revision>
  <dcterms:created xsi:type="dcterms:W3CDTF">2024-06-16T01:00:11Z</dcterms:created>
  <dcterms:modified xsi:type="dcterms:W3CDTF">2024-06-16T01:50:59Z</dcterms:modified>
</cp:coreProperties>
</file>